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732F59-5D16-42A7-AC13-82195F5974D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2447829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32F59-5D16-42A7-AC13-82195F5974D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44200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32F59-5D16-42A7-AC13-82195F5974D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180940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32F59-5D16-42A7-AC13-82195F5974D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2929290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732F59-5D16-42A7-AC13-82195F5974DD}"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324385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732F59-5D16-42A7-AC13-82195F5974DD}"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135407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732F59-5D16-42A7-AC13-82195F5974DD}" type="datetimeFigureOut">
              <a:rPr lang="en-US" smtClean="0"/>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207059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732F59-5D16-42A7-AC13-82195F5974DD}" type="datetimeFigureOut">
              <a:rPr lang="en-US" smtClean="0"/>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239486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32F59-5D16-42A7-AC13-82195F5974DD}" type="datetimeFigureOut">
              <a:rPr lang="en-US" smtClean="0"/>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201709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32F59-5D16-42A7-AC13-82195F5974DD}"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30151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32F59-5D16-42A7-AC13-82195F5974DD}"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2E2AF-4E21-4E99-B0F5-4FB20CA31AE1}" type="slidenum">
              <a:rPr lang="en-US" smtClean="0"/>
              <a:t>‹#›</a:t>
            </a:fld>
            <a:endParaRPr lang="en-US"/>
          </a:p>
        </p:txBody>
      </p:sp>
    </p:spTree>
    <p:extLst>
      <p:ext uri="{BB962C8B-B14F-4D97-AF65-F5344CB8AC3E}">
        <p14:creationId xmlns:p14="http://schemas.microsoft.com/office/powerpoint/2010/main" val="157599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32F59-5D16-42A7-AC13-82195F5974DD}" type="datetimeFigureOut">
              <a:rPr lang="en-US" smtClean="0"/>
              <a:t>4/24/2019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2E2AF-4E21-4E99-B0F5-4FB20CA31AE1}" type="slidenum">
              <a:rPr lang="en-US" smtClean="0"/>
              <a:t>‹#›</a:t>
            </a:fld>
            <a:endParaRPr lang="en-US"/>
          </a:p>
        </p:txBody>
      </p:sp>
    </p:spTree>
    <p:extLst>
      <p:ext uri="{BB962C8B-B14F-4D97-AF65-F5344CB8AC3E}">
        <p14:creationId xmlns:p14="http://schemas.microsoft.com/office/powerpoint/2010/main" val="3635423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1976"/>
            <a:ext cx="10515600" cy="5154987"/>
          </a:xfrm>
        </p:spPr>
        <p:txBody>
          <a:bodyPr>
            <a:normAutofit/>
          </a:bodyPr>
          <a:lstStyle/>
          <a:p>
            <a:r>
              <a:rPr lang="en-US" dirty="0"/>
              <a:t>In a food delivery system it is required to store data about customers, which are ID, Name, Phone, and address. The sold foods are also stored which are </a:t>
            </a:r>
            <a:r>
              <a:rPr lang="en-US" dirty="0" err="1"/>
              <a:t>food_Id</a:t>
            </a:r>
            <a:r>
              <a:rPr lang="en-US" dirty="0"/>
              <a:t>, Description, and Price. Each customer can request one or more food, and the same food can be requested by many customers. The customer requests are also characterized by date and total price.  Each food has many components, which are stored in food detail file. Food detail file carries the details of components of each food. Inventory details include </a:t>
            </a:r>
            <a:r>
              <a:rPr lang="en-US" dirty="0" err="1"/>
              <a:t>component_Id</a:t>
            </a:r>
            <a:r>
              <a:rPr lang="en-US" dirty="0"/>
              <a:t>, Description, and Quantity.</a:t>
            </a:r>
          </a:p>
          <a:p>
            <a:pPr marL="0" indent="0">
              <a:buNone/>
            </a:pPr>
            <a:r>
              <a:rPr lang="en-US" dirty="0" smtClean="0"/>
              <a:t> </a:t>
            </a:r>
          </a:p>
          <a:p>
            <a:pPr marL="0" indent="0">
              <a:buNone/>
            </a:pPr>
            <a:r>
              <a:rPr lang="en-US" dirty="0" smtClean="0"/>
              <a:t>Draw an ER diagram that captures this information.</a:t>
            </a:r>
          </a:p>
          <a:p>
            <a:endParaRPr lang="en-US" dirty="0"/>
          </a:p>
        </p:txBody>
      </p:sp>
    </p:spTree>
    <p:extLst>
      <p:ext uri="{BB962C8B-B14F-4D97-AF65-F5344CB8AC3E}">
        <p14:creationId xmlns:p14="http://schemas.microsoft.com/office/powerpoint/2010/main" val="1413977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dc:creator>
  <cp:lastModifiedBy>WALAA</cp:lastModifiedBy>
  <cp:revision>2</cp:revision>
  <dcterms:created xsi:type="dcterms:W3CDTF">2019-04-24T11:52:47Z</dcterms:created>
  <dcterms:modified xsi:type="dcterms:W3CDTF">2019-04-24T13:58:04Z</dcterms:modified>
</cp:coreProperties>
</file>